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6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FA1BBCD-6B90-80A3-14E8-63C8B7A679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A67CF29B-A8C3-B945-AA3D-C74125651C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794BCDF-D130-8230-BF52-F98882B32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2368D-9C7E-4D4D-90C3-7329245A29EC}" type="datetimeFigureOut">
              <a:rPr lang="pl-PL" smtClean="0"/>
              <a:t>2025-06-26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9278E2F-0C7B-F68F-4835-9B7658104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E1C50AC-4EBC-B855-081C-4E5147A45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F5FC5-40D8-4F82-B3F6-32BEFC23853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62673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8531147-4606-8F70-DE49-D8792353F2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A1D9CD48-C2FE-5BFF-88FE-06F1443038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378EB0A-4BC0-D0C4-E109-EDCCB7EDE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2368D-9C7E-4D4D-90C3-7329245A29EC}" type="datetimeFigureOut">
              <a:rPr lang="pl-PL" smtClean="0"/>
              <a:t>2025-06-26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475A5F2-6FBE-AD29-DB21-C07942A61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D0F19A1-5779-0F43-03C0-DAA38728C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F5FC5-40D8-4F82-B3F6-32BEFC23853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13980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095795CF-3D4B-0090-ADC7-D4D8DDD0BE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9D9D54B7-844B-15BF-6CC6-17E100AF9A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860EB3A-4494-B0C4-2203-FB777EEC7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2368D-9C7E-4D4D-90C3-7329245A29EC}" type="datetimeFigureOut">
              <a:rPr lang="pl-PL" smtClean="0"/>
              <a:t>2025-06-26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17D3226-E214-0F8E-47B7-E4EC114B1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5E5FA23-75C1-EA39-D110-F16812B01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F5FC5-40D8-4F82-B3F6-32BEFC23853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83177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ADD4CE2-1C20-6A02-4C92-8521FDCCB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864BFEF-14A5-B045-585B-09F8FF2A9A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43F6F6F-3DA8-450A-B45C-59A16BE8E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2368D-9C7E-4D4D-90C3-7329245A29EC}" type="datetimeFigureOut">
              <a:rPr lang="pl-PL" smtClean="0"/>
              <a:t>2025-06-26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1725308-2CC4-6927-C6D8-15ADEC0C0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8355672-9A17-BBBD-9FFE-F11405D8C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F5FC5-40D8-4F82-B3F6-32BEFC23853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64837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D379A99-A5B0-0549-0203-7A9E7DF28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7C4A46B-4EFD-1CF3-10AD-78DBFCA09C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B8261EC-A18F-8583-D9F9-4A4302977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2368D-9C7E-4D4D-90C3-7329245A29EC}" type="datetimeFigureOut">
              <a:rPr lang="pl-PL" smtClean="0"/>
              <a:t>2025-06-26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B15E8A1-1331-155B-4306-AD0498B35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63F8279-E4F0-2A05-2829-A155B1EF8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F5FC5-40D8-4F82-B3F6-32BEFC23853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57204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14C1D75-6B06-AC5E-8CE2-A728A504D0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209EDD0-0667-97EF-D6C2-3F995CFF49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C38EBADF-9C66-2F33-AB6A-5BE3A35232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B5F29C4A-A521-0015-FC51-8C38347AC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2368D-9C7E-4D4D-90C3-7329245A29EC}" type="datetimeFigureOut">
              <a:rPr lang="pl-PL" smtClean="0"/>
              <a:t>2025-06-26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B6DCFCA4-A7E1-64F4-460F-67933AEAA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1D3CF70B-3D59-0777-53BD-DC4422150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F5FC5-40D8-4F82-B3F6-32BEFC23853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3929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A4BF142-BA04-803C-1C75-BC9063E7CC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09238DA-4B7C-BB2B-85F9-7B855A53A9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59F708EB-1F13-7B61-7F1A-C564914D08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C486C83A-4340-D971-86CF-30634D7B9A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289EC4-D8D4-85E4-C185-344BC8211D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B2875807-6AD0-B4F1-3F40-AAC65EBCE9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2368D-9C7E-4D4D-90C3-7329245A29EC}" type="datetimeFigureOut">
              <a:rPr lang="pl-PL" smtClean="0"/>
              <a:t>2025-06-26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2EF7F723-F10C-9921-8662-F8ADD8820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0DEE52C6-00E6-A85C-6215-1433E2232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F5FC5-40D8-4F82-B3F6-32BEFC23853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86242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246D4FF-43F7-2AA1-EC47-3A2FB41D4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44074724-44B3-7998-B4F9-9D6B0926F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2368D-9C7E-4D4D-90C3-7329245A29EC}" type="datetimeFigureOut">
              <a:rPr lang="pl-PL" smtClean="0"/>
              <a:t>2025-06-26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2B73626B-27B5-F956-9383-7FCF575C0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54F50E5D-829C-3F92-CA11-5A030B14F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F5FC5-40D8-4F82-B3F6-32BEFC23853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20837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DB500118-0127-4B25-389C-3CB3A4B38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2368D-9C7E-4D4D-90C3-7329245A29EC}" type="datetimeFigureOut">
              <a:rPr lang="pl-PL" smtClean="0"/>
              <a:t>2025-06-26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150EFEE3-15FB-93B0-F748-DA0E6ABA0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A42AA862-F4E0-DC4E-1E3E-AA59297FA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F5FC5-40D8-4F82-B3F6-32BEFC23853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43249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848AF27-3A0B-49A2-A3A1-B0CEBB4A5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FD33593-A3F5-699E-8A15-FF588EB86E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08A2835A-7214-D47D-B915-38876195AB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4944A63-018C-12E2-B56C-8038D1824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2368D-9C7E-4D4D-90C3-7329245A29EC}" type="datetimeFigureOut">
              <a:rPr lang="pl-PL" smtClean="0"/>
              <a:t>2025-06-26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E640DA6B-8C67-2355-AEA4-F326A5ADC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DADDD86-63B0-66BF-63AF-7457CF02B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F5FC5-40D8-4F82-B3F6-32BEFC23853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5298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33041C9-00AA-FB9D-3FA0-AD6EBDDEF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D2D38F2F-4025-ADD9-92CA-7308169A8B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40BAA1E9-353A-BF77-13DB-FE1EBCF001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317B120D-C503-C881-595B-770ACBAB0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2368D-9C7E-4D4D-90C3-7329245A29EC}" type="datetimeFigureOut">
              <a:rPr lang="pl-PL" smtClean="0"/>
              <a:t>2025-06-26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CA3D552D-E26F-7A40-5C44-370B8078BF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2438CE3-B094-C83D-486D-75D9489FF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F5FC5-40D8-4F82-B3F6-32BEFC23853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00815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E2F3E684-52B1-09A3-6403-B21403E75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B8D30BC-C060-D7C6-428F-EC7D57D5A6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79EE951-71CA-8750-1CD9-836894AE13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32368D-9C7E-4D4D-90C3-7329245A29EC}" type="datetimeFigureOut">
              <a:rPr lang="pl-PL" smtClean="0"/>
              <a:t>2025-06-26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5359C2D-C656-35FC-217E-A360D63875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2B24DB7-2DFF-1ABD-7E8C-9A743ADA23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F5FC5-40D8-4F82-B3F6-32BEFC23853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8696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TW">
            <a:extLst>
              <a:ext uri="{FF2B5EF4-FFF2-40B4-BE49-F238E27FC236}">
                <a16:creationId xmlns:a16="http://schemas.microsoft.com/office/drawing/2014/main" id="{C5124396-11D6-0F40-3C49-941F88C311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347" y="255652"/>
            <a:ext cx="2227291" cy="585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Google Shape;85;p1">
            <a:extLst>
              <a:ext uri="{FF2B5EF4-FFF2-40B4-BE49-F238E27FC236}">
                <a16:creationId xmlns:a16="http://schemas.microsoft.com/office/drawing/2014/main" id="{DA064D1C-E015-AF16-39C8-1171D6AEC3C8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15605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pl-PL" sz="4000" b="1" dirty="0"/>
              <a:t>Presentation </a:t>
            </a:r>
            <a:r>
              <a:rPr lang="pl-PL" sz="4000" b="1" dirty="0" err="1"/>
              <a:t>title</a:t>
            </a:r>
            <a:r>
              <a:rPr lang="pl-PL" sz="4000" b="1" dirty="0"/>
              <a:t> (English </a:t>
            </a:r>
            <a:r>
              <a:rPr lang="pl-PL" sz="4000" b="1" dirty="0" err="1"/>
              <a:t>or</a:t>
            </a:r>
            <a:r>
              <a:rPr lang="pl-PL" sz="4000" b="1" dirty="0"/>
              <a:t> </a:t>
            </a:r>
            <a:r>
              <a:rPr lang="pl-PL" sz="4000" b="1" dirty="0" err="1"/>
              <a:t>Polish</a:t>
            </a:r>
            <a:r>
              <a:rPr lang="pl-PL" sz="4000" b="1" dirty="0"/>
              <a:t>)</a:t>
            </a:r>
            <a:endParaRPr sz="4000" b="1" dirty="0"/>
          </a:p>
        </p:txBody>
      </p:sp>
      <p:sp>
        <p:nvSpPr>
          <p:cNvPr id="6" name="Google Shape;86;p1">
            <a:extLst>
              <a:ext uri="{FF2B5EF4-FFF2-40B4-BE49-F238E27FC236}">
                <a16:creationId xmlns:a16="http://schemas.microsoft.com/office/drawing/2014/main" id="{42B36129-D1D7-37BE-D212-EC9689DB0D93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pl-PL" sz="3200" dirty="0"/>
              <a:t> SURNAME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pl-PL" sz="3200" dirty="0" err="1"/>
              <a:t>Affiliation</a:t>
            </a:r>
            <a:endParaRPr sz="3200" dirty="0"/>
          </a:p>
        </p:txBody>
      </p:sp>
      <p:grpSp>
        <p:nvGrpSpPr>
          <p:cNvPr id="10" name="Grupa 9">
            <a:extLst>
              <a:ext uri="{FF2B5EF4-FFF2-40B4-BE49-F238E27FC236}">
                <a16:creationId xmlns:a16="http://schemas.microsoft.com/office/drawing/2014/main" id="{D6E1E96E-6C57-5018-C3A3-D3D6E97B2B78}"/>
              </a:ext>
            </a:extLst>
          </p:cNvPr>
          <p:cNvGrpSpPr/>
          <p:nvPr/>
        </p:nvGrpSpPr>
        <p:grpSpPr>
          <a:xfrm>
            <a:off x="1" y="6343650"/>
            <a:ext cx="12192000" cy="361950"/>
            <a:chOff x="1" y="6343650"/>
            <a:chExt cx="12192000" cy="361950"/>
          </a:xfrm>
        </p:grpSpPr>
        <p:sp>
          <p:nvSpPr>
            <p:cNvPr id="7" name="Prostokąt 6">
              <a:extLst>
                <a:ext uri="{FF2B5EF4-FFF2-40B4-BE49-F238E27FC236}">
                  <a16:creationId xmlns:a16="http://schemas.microsoft.com/office/drawing/2014/main" id="{BF5009BE-0A07-2382-5774-311F4A00A32A}"/>
                </a:ext>
              </a:extLst>
            </p:cNvPr>
            <p:cNvSpPr/>
            <p:nvPr/>
          </p:nvSpPr>
          <p:spPr>
            <a:xfrm>
              <a:off x="1" y="6343650"/>
              <a:ext cx="12192000" cy="361950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lumMod val="40000"/>
                    <a:lumOff val="60000"/>
                  </a:schemeClr>
                </a:gs>
                <a:gs pos="46000">
                  <a:schemeClr val="accent3">
                    <a:lumMod val="95000"/>
                    <a:lumOff val="5000"/>
                  </a:schemeClr>
                </a:gs>
                <a:gs pos="100000">
                  <a:schemeClr val="accent3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dirty="0"/>
            </a:p>
          </p:txBody>
        </p:sp>
        <p:sp>
          <p:nvSpPr>
            <p:cNvPr id="9" name="pole tekstowe 8">
              <a:extLst>
                <a:ext uri="{FF2B5EF4-FFF2-40B4-BE49-F238E27FC236}">
                  <a16:creationId xmlns:a16="http://schemas.microsoft.com/office/drawing/2014/main" id="{2892669A-8998-C3AF-2B33-3D0466AE6B46}"/>
                </a:ext>
              </a:extLst>
            </p:cNvPr>
            <p:cNvSpPr txBox="1"/>
            <p:nvPr/>
          </p:nvSpPr>
          <p:spPr>
            <a:xfrm>
              <a:off x="5520170" y="6363968"/>
              <a:ext cx="6094268" cy="3416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lvl="0" indent="0" algn="ctr" rtl="0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>
                  <a:schemeClr val="dk1"/>
                </a:buClr>
                <a:buSzPts val="3200"/>
                <a:buNone/>
              </a:pPr>
              <a:r>
                <a:rPr lang="pl-PL" b="1" dirty="0" smtClean="0">
                  <a:latin typeface="+mj-lt"/>
                </a:rPr>
                <a:t>VI </a:t>
              </a:r>
              <a:r>
                <a:rPr lang="pl-PL" b="1" dirty="0">
                  <a:latin typeface="+mj-lt"/>
                </a:rPr>
                <a:t>Warsztaty Naukowe PTW Nowe Trendy w Nauce o Węglu</a:t>
              </a:r>
              <a:endParaRPr lang="pl-PL" sz="1800" b="1" dirty="0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56122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TW">
            <a:extLst>
              <a:ext uri="{FF2B5EF4-FFF2-40B4-BE49-F238E27FC236}">
                <a16:creationId xmlns:a16="http://schemas.microsoft.com/office/drawing/2014/main" id="{B1C75351-9910-941E-D91D-E8FD508A95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347" y="255652"/>
            <a:ext cx="2227291" cy="585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upa 4">
            <a:extLst>
              <a:ext uri="{FF2B5EF4-FFF2-40B4-BE49-F238E27FC236}">
                <a16:creationId xmlns:a16="http://schemas.microsoft.com/office/drawing/2014/main" id="{424BCAFE-2ED0-A09E-64FD-BCF8B4ECB671}"/>
              </a:ext>
            </a:extLst>
          </p:cNvPr>
          <p:cNvGrpSpPr/>
          <p:nvPr/>
        </p:nvGrpSpPr>
        <p:grpSpPr>
          <a:xfrm>
            <a:off x="1" y="6343650"/>
            <a:ext cx="12192000" cy="361950"/>
            <a:chOff x="1" y="6343650"/>
            <a:chExt cx="12192000" cy="361950"/>
          </a:xfrm>
        </p:grpSpPr>
        <p:sp>
          <p:nvSpPr>
            <p:cNvPr id="6" name="Prostokąt 5">
              <a:extLst>
                <a:ext uri="{FF2B5EF4-FFF2-40B4-BE49-F238E27FC236}">
                  <a16:creationId xmlns:a16="http://schemas.microsoft.com/office/drawing/2014/main" id="{1B6ED689-7C3A-9B55-6556-855F508119E2}"/>
                </a:ext>
              </a:extLst>
            </p:cNvPr>
            <p:cNvSpPr/>
            <p:nvPr/>
          </p:nvSpPr>
          <p:spPr>
            <a:xfrm>
              <a:off x="1" y="6343650"/>
              <a:ext cx="12192000" cy="361950"/>
            </a:xfrm>
            <a:prstGeom prst="rect">
              <a:avLst/>
            </a:prstGeom>
            <a:gradFill flip="none" rotWithShape="1">
              <a:gsLst>
                <a:gs pos="0">
                  <a:schemeClr val="accent3">
                    <a:lumMod val="40000"/>
                    <a:lumOff val="60000"/>
                  </a:schemeClr>
                </a:gs>
                <a:gs pos="46000">
                  <a:schemeClr val="accent3">
                    <a:lumMod val="95000"/>
                    <a:lumOff val="5000"/>
                  </a:schemeClr>
                </a:gs>
                <a:gs pos="100000">
                  <a:schemeClr val="accent3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l-PL" dirty="0"/>
            </a:p>
          </p:txBody>
        </p:sp>
        <p:sp>
          <p:nvSpPr>
            <p:cNvPr id="7" name="pole tekstowe 6">
              <a:extLst>
                <a:ext uri="{FF2B5EF4-FFF2-40B4-BE49-F238E27FC236}">
                  <a16:creationId xmlns:a16="http://schemas.microsoft.com/office/drawing/2014/main" id="{3A607BD3-66D8-4187-0AC7-733E4CE5F132}"/>
                </a:ext>
              </a:extLst>
            </p:cNvPr>
            <p:cNvSpPr txBox="1"/>
            <p:nvPr/>
          </p:nvSpPr>
          <p:spPr>
            <a:xfrm>
              <a:off x="5520170" y="6363968"/>
              <a:ext cx="6094268" cy="3416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lvl="0" indent="0" algn="ctr" rtl="0">
                <a:lnSpc>
                  <a:spcPct val="90000"/>
                </a:lnSpc>
                <a:spcBef>
                  <a:spcPts val="1000"/>
                </a:spcBef>
                <a:spcAft>
                  <a:spcPts val="0"/>
                </a:spcAft>
                <a:buClr>
                  <a:schemeClr val="dk1"/>
                </a:buClr>
                <a:buSzPts val="3200"/>
                <a:buNone/>
              </a:pPr>
              <a:r>
                <a:rPr lang="pl-PL" b="1" dirty="0" smtClean="0">
                  <a:latin typeface="+mj-lt"/>
                </a:rPr>
                <a:t>VI </a:t>
              </a:r>
              <a:r>
                <a:rPr lang="pl-PL" b="1" dirty="0">
                  <a:latin typeface="+mj-lt"/>
                </a:rPr>
                <a:t>Warsztaty Naukowe PTW Nowe Trendy w Nauce o Węglu</a:t>
              </a:r>
              <a:endParaRPr lang="pl-PL" sz="1800" b="1" dirty="0">
                <a:latin typeface="+mj-lt"/>
              </a:endParaRPr>
            </a:p>
          </p:txBody>
        </p:sp>
      </p:grpSp>
      <p:sp>
        <p:nvSpPr>
          <p:cNvPr id="8" name="Google Shape;91;p2">
            <a:extLst>
              <a:ext uri="{FF2B5EF4-FFF2-40B4-BE49-F238E27FC236}">
                <a16:creationId xmlns:a16="http://schemas.microsoft.com/office/drawing/2014/main" id="{2E8DDD4F-1759-F7E8-9452-13FB5059886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984738"/>
            <a:ext cx="10515600" cy="9847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endParaRPr dirty="0"/>
          </a:p>
        </p:txBody>
      </p:sp>
      <p:sp>
        <p:nvSpPr>
          <p:cNvPr id="9" name="Google Shape;92;p2">
            <a:extLst>
              <a:ext uri="{FF2B5EF4-FFF2-40B4-BE49-F238E27FC236}">
                <a16:creationId xmlns:a16="http://schemas.microsoft.com/office/drawing/2014/main" id="{7918686E-803A-8272-01A1-5E1E75505D1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0" y="2321169"/>
            <a:ext cx="10515600" cy="38557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50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74903037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30</Words>
  <Application>Microsoft Office PowerPoint</Application>
  <PresentationFormat>Panoramiczny</PresentationFormat>
  <Paragraphs>6</Paragraphs>
  <Slides>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Motyw pakietu Office</vt:lpstr>
      <vt:lpstr>Presentation title (English or Polish)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(English or Polish)</dc:title>
  <dc:creator>Aneta Frączek-Szczypta</dc:creator>
  <cp:lastModifiedBy>Audiq</cp:lastModifiedBy>
  <cp:revision>3</cp:revision>
  <dcterms:created xsi:type="dcterms:W3CDTF">2023-05-15T21:55:23Z</dcterms:created>
  <dcterms:modified xsi:type="dcterms:W3CDTF">2025-06-25T22:45:03Z</dcterms:modified>
</cp:coreProperties>
</file>